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43891200" cy="2743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DE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7" d="100"/>
          <a:sy n="17" d="100"/>
        </p:scale>
        <p:origin x="90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0" y="4489452"/>
            <a:ext cx="32918400" cy="955040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5486400" y="14408152"/>
            <a:ext cx="32918400" cy="662304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0514467-5047-4912-98A6-F210511271B5}"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0CCA4D-3A7D-4494-8C30-2B03D2EF77FF}" type="slidenum">
              <a:rPr lang="en-US" smtClean="0"/>
              <a:t>‹#›</a:t>
            </a:fld>
            <a:endParaRPr lang="en-US"/>
          </a:p>
        </p:txBody>
      </p:sp>
    </p:spTree>
    <p:extLst>
      <p:ext uri="{BB962C8B-B14F-4D97-AF65-F5344CB8AC3E}">
        <p14:creationId xmlns:p14="http://schemas.microsoft.com/office/powerpoint/2010/main" val="1645404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514467-5047-4912-98A6-F210511271B5}"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0CCA4D-3A7D-4494-8C30-2B03D2EF77FF}" type="slidenum">
              <a:rPr lang="en-US" smtClean="0"/>
              <a:t>‹#›</a:t>
            </a:fld>
            <a:endParaRPr lang="en-US"/>
          </a:p>
        </p:txBody>
      </p:sp>
    </p:spTree>
    <p:extLst>
      <p:ext uri="{BB962C8B-B14F-4D97-AF65-F5344CB8AC3E}">
        <p14:creationId xmlns:p14="http://schemas.microsoft.com/office/powerpoint/2010/main" val="2792223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0" y="1460500"/>
            <a:ext cx="9464040" cy="2324735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0" y="1460500"/>
            <a:ext cx="27843480" cy="2324735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514467-5047-4912-98A6-F210511271B5}"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0CCA4D-3A7D-4494-8C30-2B03D2EF77FF}" type="slidenum">
              <a:rPr lang="en-US" smtClean="0"/>
              <a:t>‹#›</a:t>
            </a:fld>
            <a:endParaRPr lang="en-US"/>
          </a:p>
        </p:txBody>
      </p:sp>
    </p:spTree>
    <p:extLst>
      <p:ext uri="{BB962C8B-B14F-4D97-AF65-F5344CB8AC3E}">
        <p14:creationId xmlns:p14="http://schemas.microsoft.com/office/powerpoint/2010/main" val="3290909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514467-5047-4912-98A6-F210511271B5}"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0CCA4D-3A7D-4494-8C30-2B03D2EF77FF}" type="slidenum">
              <a:rPr lang="en-US" smtClean="0"/>
              <a:t>‹#›</a:t>
            </a:fld>
            <a:endParaRPr lang="en-US"/>
          </a:p>
        </p:txBody>
      </p:sp>
    </p:spTree>
    <p:extLst>
      <p:ext uri="{BB962C8B-B14F-4D97-AF65-F5344CB8AC3E}">
        <p14:creationId xmlns:p14="http://schemas.microsoft.com/office/powerpoint/2010/main" val="3262894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0" y="6838954"/>
            <a:ext cx="37856160" cy="11410948"/>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994660" y="18357854"/>
            <a:ext cx="37856160" cy="600074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0514467-5047-4912-98A6-F210511271B5}" type="datetimeFigureOut">
              <a:rPr lang="en-US" smtClean="0"/>
              <a:t>12/7/2021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0CCA4D-3A7D-4494-8C30-2B03D2EF77FF}" type="slidenum">
              <a:rPr lang="en-US" smtClean="0"/>
              <a:t>‹#›</a:t>
            </a:fld>
            <a:endParaRPr lang="en-US"/>
          </a:p>
        </p:txBody>
      </p:sp>
    </p:spTree>
    <p:extLst>
      <p:ext uri="{BB962C8B-B14F-4D97-AF65-F5344CB8AC3E}">
        <p14:creationId xmlns:p14="http://schemas.microsoft.com/office/powerpoint/2010/main" val="438590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7302500"/>
            <a:ext cx="18653760" cy="1740535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7302500"/>
            <a:ext cx="18653760" cy="1740535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0514467-5047-4912-98A6-F210511271B5}"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0CCA4D-3A7D-4494-8C30-2B03D2EF77FF}" type="slidenum">
              <a:rPr lang="en-US" smtClean="0"/>
              <a:t>‹#›</a:t>
            </a:fld>
            <a:endParaRPr lang="en-US"/>
          </a:p>
        </p:txBody>
      </p:sp>
    </p:spTree>
    <p:extLst>
      <p:ext uri="{BB962C8B-B14F-4D97-AF65-F5344CB8AC3E}">
        <p14:creationId xmlns:p14="http://schemas.microsoft.com/office/powerpoint/2010/main" val="263300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460502"/>
            <a:ext cx="37856160" cy="530225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39" y="6724652"/>
            <a:ext cx="18568033" cy="329564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Edit Master text styles</a:t>
            </a:r>
          </a:p>
        </p:txBody>
      </p:sp>
      <p:sp>
        <p:nvSpPr>
          <p:cNvPr id="4" name="Content Placeholder 3"/>
          <p:cNvSpPr>
            <a:spLocks noGrp="1"/>
          </p:cNvSpPr>
          <p:nvPr>
            <p:ph sz="half" idx="2"/>
          </p:nvPr>
        </p:nvSpPr>
        <p:spPr>
          <a:xfrm>
            <a:off x="3023239" y="10020300"/>
            <a:ext cx="18568033" cy="1473835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0" y="6724652"/>
            <a:ext cx="18659477" cy="329564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Edit Master text styles</a:t>
            </a:r>
          </a:p>
        </p:txBody>
      </p:sp>
      <p:sp>
        <p:nvSpPr>
          <p:cNvPr id="6" name="Content Placeholder 5"/>
          <p:cNvSpPr>
            <a:spLocks noGrp="1"/>
          </p:cNvSpPr>
          <p:nvPr>
            <p:ph sz="quarter" idx="4"/>
          </p:nvPr>
        </p:nvSpPr>
        <p:spPr>
          <a:xfrm>
            <a:off x="22219920" y="10020300"/>
            <a:ext cx="18659477" cy="1473835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514467-5047-4912-98A6-F210511271B5}" type="datetimeFigureOut">
              <a:rPr lang="en-US" smtClean="0"/>
              <a:t>12/7/2021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0CCA4D-3A7D-4494-8C30-2B03D2EF77FF}" type="slidenum">
              <a:rPr lang="en-US" smtClean="0"/>
              <a:t>‹#›</a:t>
            </a:fld>
            <a:endParaRPr lang="en-US"/>
          </a:p>
        </p:txBody>
      </p:sp>
    </p:spTree>
    <p:extLst>
      <p:ext uri="{BB962C8B-B14F-4D97-AF65-F5344CB8AC3E}">
        <p14:creationId xmlns:p14="http://schemas.microsoft.com/office/powerpoint/2010/main" val="249394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0514467-5047-4912-98A6-F210511271B5}" type="datetimeFigureOut">
              <a:rPr lang="en-US" smtClean="0"/>
              <a:t>12/7/2021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0CCA4D-3A7D-4494-8C30-2B03D2EF77FF}" type="slidenum">
              <a:rPr lang="en-US" smtClean="0"/>
              <a:t>‹#›</a:t>
            </a:fld>
            <a:endParaRPr lang="en-US"/>
          </a:p>
        </p:txBody>
      </p:sp>
    </p:spTree>
    <p:extLst>
      <p:ext uri="{BB962C8B-B14F-4D97-AF65-F5344CB8AC3E}">
        <p14:creationId xmlns:p14="http://schemas.microsoft.com/office/powerpoint/2010/main" val="2150878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514467-5047-4912-98A6-F210511271B5}" type="datetimeFigureOut">
              <a:rPr lang="en-US" smtClean="0"/>
              <a:t>12/7/2021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0CCA4D-3A7D-4494-8C30-2B03D2EF77FF}" type="slidenum">
              <a:rPr lang="en-US" smtClean="0"/>
              <a:t>‹#›</a:t>
            </a:fld>
            <a:endParaRPr lang="en-US"/>
          </a:p>
        </p:txBody>
      </p:sp>
    </p:spTree>
    <p:extLst>
      <p:ext uri="{BB962C8B-B14F-4D97-AF65-F5344CB8AC3E}">
        <p14:creationId xmlns:p14="http://schemas.microsoft.com/office/powerpoint/2010/main" val="3692950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9" y="1828800"/>
            <a:ext cx="14156053" cy="640080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8659477" y="3949702"/>
            <a:ext cx="22219920" cy="194945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9" y="8229600"/>
            <a:ext cx="14156053" cy="1524635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Edit Master text styles</a:t>
            </a:r>
          </a:p>
        </p:txBody>
      </p:sp>
      <p:sp>
        <p:nvSpPr>
          <p:cNvPr id="5" name="Date Placeholder 4"/>
          <p:cNvSpPr>
            <a:spLocks noGrp="1"/>
          </p:cNvSpPr>
          <p:nvPr>
            <p:ph type="dt" sz="half" idx="10"/>
          </p:nvPr>
        </p:nvSpPr>
        <p:spPr/>
        <p:txBody>
          <a:bodyPr/>
          <a:lstStyle/>
          <a:p>
            <a:fld id="{30514467-5047-4912-98A6-F210511271B5}"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0CCA4D-3A7D-4494-8C30-2B03D2EF77FF}" type="slidenum">
              <a:rPr lang="en-US" smtClean="0"/>
              <a:t>‹#›</a:t>
            </a:fld>
            <a:endParaRPr lang="en-US"/>
          </a:p>
        </p:txBody>
      </p:sp>
    </p:spTree>
    <p:extLst>
      <p:ext uri="{BB962C8B-B14F-4D97-AF65-F5344CB8AC3E}">
        <p14:creationId xmlns:p14="http://schemas.microsoft.com/office/powerpoint/2010/main" val="3904330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9" y="1828800"/>
            <a:ext cx="14156053" cy="640080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3949702"/>
            <a:ext cx="22219920" cy="194945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3023239" y="8229600"/>
            <a:ext cx="14156053" cy="1524635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Edit Master text styles</a:t>
            </a:r>
          </a:p>
        </p:txBody>
      </p:sp>
      <p:sp>
        <p:nvSpPr>
          <p:cNvPr id="5" name="Date Placeholder 4"/>
          <p:cNvSpPr>
            <a:spLocks noGrp="1"/>
          </p:cNvSpPr>
          <p:nvPr>
            <p:ph type="dt" sz="half" idx="10"/>
          </p:nvPr>
        </p:nvSpPr>
        <p:spPr/>
        <p:txBody>
          <a:bodyPr/>
          <a:lstStyle/>
          <a:p>
            <a:fld id="{30514467-5047-4912-98A6-F210511271B5}" type="datetimeFigureOut">
              <a:rPr lang="en-US" smtClean="0"/>
              <a:t>12/7/2021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0CCA4D-3A7D-4494-8C30-2B03D2EF77FF}" type="slidenum">
              <a:rPr lang="en-US" smtClean="0"/>
              <a:t>‹#›</a:t>
            </a:fld>
            <a:endParaRPr lang="en-US"/>
          </a:p>
        </p:txBody>
      </p:sp>
    </p:spTree>
    <p:extLst>
      <p:ext uri="{BB962C8B-B14F-4D97-AF65-F5344CB8AC3E}">
        <p14:creationId xmlns:p14="http://schemas.microsoft.com/office/powerpoint/2010/main" val="1362336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460502"/>
            <a:ext cx="37856160" cy="530225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7302500"/>
            <a:ext cx="37856160" cy="1740535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25425402"/>
            <a:ext cx="9875520" cy="1460500"/>
          </a:xfrm>
          <a:prstGeom prst="rect">
            <a:avLst/>
          </a:prstGeom>
        </p:spPr>
        <p:txBody>
          <a:bodyPr vert="horz" lIns="91440" tIns="45720" rIns="91440" bIns="45720" rtlCol="0" anchor="ctr"/>
          <a:lstStyle>
            <a:lvl1pPr algn="l">
              <a:defRPr sz="4320">
                <a:solidFill>
                  <a:schemeClr val="tx1">
                    <a:tint val="75000"/>
                  </a:schemeClr>
                </a:solidFill>
              </a:defRPr>
            </a:lvl1pPr>
          </a:lstStyle>
          <a:p>
            <a:fld id="{30514467-5047-4912-98A6-F210511271B5}" type="datetimeFigureOut">
              <a:rPr lang="en-US" smtClean="0"/>
              <a:t>12/7/2021</a:t>
            </a:fld>
            <a:endParaRPr lang="en-US"/>
          </a:p>
        </p:txBody>
      </p:sp>
      <p:sp>
        <p:nvSpPr>
          <p:cNvPr id="5" name="Footer Placeholder 4"/>
          <p:cNvSpPr>
            <a:spLocks noGrp="1"/>
          </p:cNvSpPr>
          <p:nvPr>
            <p:ph type="ftr" sz="quarter" idx="3"/>
          </p:nvPr>
        </p:nvSpPr>
        <p:spPr>
          <a:xfrm>
            <a:off x="14538960" y="25425402"/>
            <a:ext cx="14813280" cy="14605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25425402"/>
            <a:ext cx="9875520" cy="1460500"/>
          </a:xfrm>
          <a:prstGeom prst="rect">
            <a:avLst/>
          </a:prstGeom>
        </p:spPr>
        <p:txBody>
          <a:bodyPr vert="horz" lIns="91440" tIns="45720" rIns="91440" bIns="45720" rtlCol="0" anchor="ctr"/>
          <a:lstStyle>
            <a:lvl1pPr algn="r">
              <a:defRPr sz="4320">
                <a:solidFill>
                  <a:schemeClr val="tx1">
                    <a:tint val="75000"/>
                  </a:schemeClr>
                </a:solidFill>
              </a:defRPr>
            </a:lvl1pPr>
          </a:lstStyle>
          <a:p>
            <a:fld id="{FE0CCA4D-3A7D-4494-8C30-2B03D2EF77FF}" type="slidenum">
              <a:rPr lang="en-US" smtClean="0"/>
              <a:t>‹#›</a:t>
            </a:fld>
            <a:endParaRPr lang="en-US"/>
          </a:p>
        </p:txBody>
      </p:sp>
    </p:spTree>
    <p:extLst>
      <p:ext uri="{BB962C8B-B14F-4D97-AF65-F5344CB8AC3E}">
        <p14:creationId xmlns:p14="http://schemas.microsoft.com/office/powerpoint/2010/main" val="4620575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8894AE-1268-4397-92EE-278D707EDCD7}"/>
              </a:ext>
            </a:extLst>
          </p:cNvPr>
          <p:cNvSpPr/>
          <p:nvPr/>
        </p:nvSpPr>
        <p:spPr>
          <a:xfrm>
            <a:off x="864394" y="15691808"/>
            <a:ext cx="13571075" cy="34743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14" name="Rectangle 13">
            <a:extLst>
              <a:ext uri="{FF2B5EF4-FFF2-40B4-BE49-F238E27FC236}">
                <a16:creationId xmlns:a16="http://schemas.microsoft.com/office/drawing/2014/main" id="{9825B806-4A16-4F51-B5AC-338E02BD193F}"/>
              </a:ext>
            </a:extLst>
          </p:cNvPr>
          <p:cNvSpPr/>
          <p:nvPr/>
        </p:nvSpPr>
        <p:spPr>
          <a:xfrm>
            <a:off x="817814" y="6354149"/>
            <a:ext cx="13571075" cy="808967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6" name="Rectangle 5">
            <a:extLst>
              <a:ext uri="{FF2B5EF4-FFF2-40B4-BE49-F238E27FC236}">
                <a16:creationId xmlns:a16="http://schemas.microsoft.com/office/drawing/2014/main" id="{38350E90-CAC4-4FB0-B968-37F7176CD815}"/>
              </a:ext>
            </a:extLst>
          </p:cNvPr>
          <p:cNvSpPr/>
          <p:nvPr/>
        </p:nvSpPr>
        <p:spPr>
          <a:xfrm>
            <a:off x="465835" y="1868483"/>
            <a:ext cx="42887084" cy="257179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4" name="TextBox 3">
            <a:extLst>
              <a:ext uri="{FF2B5EF4-FFF2-40B4-BE49-F238E27FC236}">
                <a16:creationId xmlns:a16="http://schemas.microsoft.com/office/drawing/2014/main" id="{7C989632-7E8D-494E-B277-A9DD7B9B76E4}"/>
              </a:ext>
            </a:extLst>
          </p:cNvPr>
          <p:cNvSpPr txBox="1"/>
          <p:nvPr/>
        </p:nvSpPr>
        <p:spPr>
          <a:xfrm>
            <a:off x="15465447" y="1868492"/>
            <a:ext cx="12328873" cy="1421928"/>
          </a:xfrm>
          <a:prstGeom prst="rect">
            <a:avLst/>
          </a:prstGeom>
          <a:noFill/>
        </p:spPr>
        <p:txBody>
          <a:bodyPr wrap="square" rtlCol="0">
            <a:spAutoFit/>
          </a:bodyPr>
          <a:lstStyle/>
          <a:p>
            <a:r>
              <a:rPr lang="en-US" sz="8640" b="1" dirty="0">
                <a:solidFill>
                  <a:schemeClr val="bg1"/>
                </a:solidFill>
              </a:rPr>
              <a:t>TITLE FOR YOUR PROJECT </a:t>
            </a:r>
          </a:p>
        </p:txBody>
      </p:sp>
      <p:sp>
        <p:nvSpPr>
          <p:cNvPr id="5" name="TextBox 4">
            <a:extLst>
              <a:ext uri="{FF2B5EF4-FFF2-40B4-BE49-F238E27FC236}">
                <a16:creationId xmlns:a16="http://schemas.microsoft.com/office/drawing/2014/main" id="{2B202EAC-6634-4A4C-A22E-25BD3332CC77}"/>
              </a:ext>
            </a:extLst>
          </p:cNvPr>
          <p:cNvSpPr txBox="1"/>
          <p:nvPr/>
        </p:nvSpPr>
        <p:spPr>
          <a:xfrm>
            <a:off x="19119595" y="3110684"/>
            <a:ext cx="5652025" cy="954107"/>
          </a:xfrm>
          <a:prstGeom prst="rect">
            <a:avLst/>
          </a:prstGeom>
          <a:noFill/>
        </p:spPr>
        <p:txBody>
          <a:bodyPr wrap="square" rtlCol="0">
            <a:spAutoFit/>
          </a:bodyPr>
          <a:lstStyle/>
          <a:p>
            <a:r>
              <a:rPr lang="en-US" sz="5600" dirty="0">
                <a:solidFill>
                  <a:schemeClr val="bg1">
                    <a:lumMod val="85000"/>
                  </a:schemeClr>
                </a:solidFill>
              </a:rPr>
              <a:t>YOUR NAME </a:t>
            </a:r>
          </a:p>
        </p:txBody>
      </p:sp>
      <p:sp>
        <p:nvSpPr>
          <p:cNvPr id="7" name="TextBox 6">
            <a:extLst>
              <a:ext uri="{FF2B5EF4-FFF2-40B4-BE49-F238E27FC236}">
                <a16:creationId xmlns:a16="http://schemas.microsoft.com/office/drawing/2014/main" id="{8DE05820-BA16-4239-9683-550187CDC5C2}"/>
              </a:ext>
            </a:extLst>
          </p:cNvPr>
          <p:cNvSpPr txBox="1"/>
          <p:nvPr/>
        </p:nvSpPr>
        <p:spPr>
          <a:xfrm>
            <a:off x="1055876" y="2489585"/>
            <a:ext cx="3871534" cy="954107"/>
          </a:xfrm>
          <a:prstGeom prst="rect">
            <a:avLst/>
          </a:prstGeom>
          <a:noFill/>
        </p:spPr>
        <p:txBody>
          <a:bodyPr wrap="square" rtlCol="0">
            <a:spAutoFit/>
          </a:bodyPr>
          <a:lstStyle/>
          <a:p>
            <a:r>
              <a:rPr lang="en-US" sz="5600" dirty="0">
                <a:solidFill>
                  <a:schemeClr val="bg1">
                    <a:lumMod val="85000"/>
                  </a:schemeClr>
                </a:solidFill>
              </a:rPr>
              <a:t>DSC 223</a:t>
            </a:r>
          </a:p>
        </p:txBody>
      </p:sp>
      <p:sp>
        <p:nvSpPr>
          <p:cNvPr id="8" name="TextBox 7">
            <a:extLst>
              <a:ext uri="{FF2B5EF4-FFF2-40B4-BE49-F238E27FC236}">
                <a16:creationId xmlns:a16="http://schemas.microsoft.com/office/drawing/2014/main" id="{8D65BC8A-4B21-46D9-9FA2-49D4FA878B27}"/>
              </a:ext>
            </a:extLst>
          </p:cNvPr>
          <p:cNvSpPr txBox="1"/>
          <p:nvPr/>
        </p:nvSpPr>
        <p:spPr>
          <a:xfrm>
            <a:off x="37814762" y="2489580"/>
            <a:ext cx="5020571" cy="954107"/>
          </a:xfrm>
          <a:prstGeom prst="rect">
            <a:avLst/>
          </a:prstGeom>
          <a:noFill/>
        </p:spPr>
        <p:txBody>
          <a:bodyPr wrap="square" rtlCol="0">
            <a:spAutoFit/>
          </a:bodyPr>
          <a:lstStyle/>
          <a:p>
            <a:r>
              <a:rPr lang="en-US" sz="5600" dirty="0">
                <a:solidFill>
                  <a:schemeClr val="bg1">
                    <a:lumMod val="85000"/>
                  </a:schemeClr>
                </a:solidFill>
              </a:rPr>
              <a:t>FALL 2021 </a:t>
            </a:r>
          </a:p>
        </p:txBody>
      </p:sp>
      <p:sp>
        <p:nvSpPr>
          <p:cNvPr id="9" name="Rectangle 8">
            <a:extLst>
              <a:ext uri="{FF2B5EF4-FFF2-40B4-BE49-F238E27FC236}">
                <a16:creationId xmlns:a16="http://schemas.microsoft.com/office/drawing/2014/main" id="{AE72EE6B-549A-457A-B7A1-3381400CE1C6}"/>
              </a:ext>
            </a:extLst>
          </p:cNvPr>
          <p:cNvSpPr/>
          <p:nvPr/>
        </p:nvSpPr>
        <p:spPr>
          <a:xfrm>
            <a:off x="807449" y="5067155"/>
            <a:ext cx="13571075" cy="19875262"/>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10" name="Rectangle 9">
            <a:extLst>
              <a:ext uri="{FF2B5EF4-FFF2-40B4-BE49-F238E27FC236}">
                <a16:creationId xmlns:a16="http://schemas.microsoft.com/office/drawing/2014/main" id="{04991D0A-B587-4E9B-B9B3-BE8B366051F7}"/>
              </a:ext>
            </a:extLst>
          </p:cNvPr>
          <p:cNvSpPr/>
          <p:nvPr/>
        </p:nvSpPr>
        <p:spPr>
          <a:xfrm>
            <a:off x="15237722" y="5067155"/>
            <a:ext cx="13571075" cy="19875262"/>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11" name="Rectangle 10">
            <a:extLst>
              <a:ext uri="{FF2B5EF4-FFF2-40B4-BE49-F238E27FC236}">
                <a16:creationId xmlns:a16="http://schemas.microsoft.com/office/drawing/2014/main" id="{7A150B34-4C71-40FB-8015-39AB47679AA6}"/>
              </a:ext>
            </a:extLst>
          </p:cNvPr>
          <p:cNvSpPr/>
          <p:nvPr/>
        </p:nvSpPr>
        <p:spPr>
          <a:xfrm>
            <a:off x="29688683" y="5061377"/>
            <a:ext cx="13571075" cy="19875262"/>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12" name="TextBox 11">
            <a:extLst>
              <a:ext uri="{FF2B5EF4-FFF2-40B4-BE49-F238E27FC236}">
                <a16:creationId xmlns:a16="http://schemas.microsoft.com/office/drawing/2014/main" id="{2CE6BD72-A2B0-4F2F-ACD4-435C1B83F420}"/>
              </a:ext>
            </a:extLst>
          </p:cNvPr>
          <p:cNvSpPr txBox="1"/>
          <p:nvPr/>
        </p:nvSpPr>
        <p:spPr>
          <a:xfrm>
            <a:off x="34031216" y="20449406"/>
            <a:ext cx="9859993" cy="646331"/>
          </a:xfrm>
          <a:prstGeom prst="rect">
            <a:avLst/>
          </a:prstGeom>
          <a:noFill/>
        </p:spPr>
        <p:txBody>
          <a:bodyPr wrap="square" rtlCol="0">
            <a:spAutoFit/>
          </a:bodyPr>
          <a:lstStyle/>
          <a:p>
            <a:r>
              <a:rPr lang="en-US" sz="3600" b="1" dirty="0"/>
              <a:t>Works Cited or Endnotes</a:t>
            </a:r>
          </a:p>
        </p:txBody>
      </p:sp>
      <p:sp>
        <p:nvSpPr>
          <p:cNvPr id="13" name="TextBox 12">
            <a:extLst>
              <a:ext uri="{FF2B5EF4-FFF2-40B4-BE49-F238E27FC236}">
                <a16:creationId xmlns:a16="http://schemas.microsoft.com/office/drawing/2014/main" id="{AFE7C437-04E1-4759-90A7-DD3E04AC32BF}"/>
              </a:ext>
            </a:extLst>
          </p:cNvPr>
          <p:cNvSpPr txBox="1"/>
          <p:nvPr/>
        </p:nvSpPr>
        <p:spPr>
          <a:xfrm>
            <a:off x="1149053" y="5304035"/>
            <a:ext cx="12887860" cy="954107"/>
          </a:xfrm>
          <a:prstGeom prst="rect">
            <a:avLst/>
          </a:prstGeom>
          <a:noFill/>
        </p:spPr>
        <p:txBody>
          <a:bodyPr wrap="square" rtlCol="0">
            <a:spAutoFit/>
          </a:bodyPr>
          <a:lstStyle/>
          <a:p>
            <a:pPr algn="ctr"/>
            <a:r>
              <a:rPr lang="en-US" sz="5600" dirty="0"/>
              <a:t>INTRODUCTION/OVERVIEW </a:t>
            </a:r>
          </a:p>
        </p:txBody>
      </p:sp>
      <p:sp>
        <p:nvSpPr>
          <p:cNvPr id="15" name="TextBox 14">
            <a:extLst>
              <a:ext uri="{FF2B5EF4-FFF2-40B4-BE49-F238E27FC236}">
                <a16:creationId xmlns:a16="http://schemas.microsoft.com/office/drawing/2014/main" id="{69ED46B3-3405-4371-804C-166D6E252D06}"/>
              </a:ext>
            </a:extLst>
          </p:cNvPr>
          <p:cNvSpPr txBox="1"/>
          <p:nvPr/>
        </p:nvSpPr>
        <p:spPr>
          <a:xfrm>
            <a:off x="1138714" y="14523674"/>
            <a:ext cx="12887860" cy="954107"/>
          </a:xfrm>
          <a:prstGeom prst="rect">
            <a:avLst/>
          </a:prstGeom>
          <a:noFill/>
        </p:spPr>
        <p:txBody>
          <a:bodyPr wrap="square" rtlCol="0">
            <a:spAutoFit/>
          </a:bodyPr>
          <a:lstStyle/>
          <a:p>
            <a:pPr algn="ctr"/>
            <a:r>
              <a:rPr lang="en-US" sz="5600" dirty="0"/>
              <a:t>PREDICTOR AND MEASUREMENT</a:t>
            </a:r>
          </a:p>
        </p:txBody>
      </p:sp>
      <p:sp>
        <p:nvSpPr>
          <p:cNvPr id="17" name="Rectangle 16">
            <a:extLst>
              <a:ext uri="{FF2B5EF4-FFF2-40B4-BE49-F238E27FC236}">
                <a16:creationId xmlns:a16="http://schemas.microsoft.com/office/drawing/2014/main" id="{0481ED47-490B-42AC-B00F-6DE1B403CA60}"/>
              </a:ext>
            </a:extLst>
          </p:cNvPr>
          <p:cNvSpPr/>
          <p:nvPr/>
        </p:nvSpPr>
        <p:spPr>
          <a:xfrm>
            <a:off x="1149041" y="19438335"/>
            <a:ext cx="4347713" cy="4861919"/>
          </a:xfrm>
          <a:prstGeom prst="rect">
            <a:avLst/>
          </a:prstGeom>
          <a:solidFill>
            <a:srgbClr val="EDD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18" name="Rectangle 17">
            <a:extLst>
              <a:ext uri="{FF2B5EF4-FFF2-40B4-BE49-F238E27FC236}">
                <a16:creationId xmlns:a16="http://schemas.microsoft.com/office/drawing/2014/main" id="{D5EB64A8-CF6E-4CF3-86CD-7544B14AB264}"/>
              </a:ext>
            </a:extLst>
          </p:cNvPr>
          <p:cNvSpPr/>
          <p:nvPr/>
        </p:nvSpPr>
        <p:spPr>
          <a:xfrm>
            <a:off x="6050580" y="19480955"/>
            <a:ext cx="7577449" cy="4861919"/>
          </a:xfrm>
          <a:prstGeom prst="rect">
            <a:avLst/>
          </a:prstGeom>
          <a:solidFill>
            <a:srgbClr val="EDD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21" name="TextBox 20">
            <a:extLst>
              <a:ext uri="{FF2B5EF4-FFF2-40B4-BE49-F238E27FC236}">
                <a16:creationId xmlns:a16="http://schemas.microsoft.com/office/drawing/2014/main" id="{2038110B-3898-44DB-875A-1824D2D0FA00}"/>
              </a:ext>
            </a:extLst>
          </p:cNvPr>
          <p:cNvSpPr txBox="1"/>
          <p:nvPr/>
        </p:nvSpPr>
        <p:spPr>
          <a:xfrm>
            <a:off x="3223282" y="7733025"/>
            <a:ext cx="8333129" cy="2862322"/>
          </a:xfrm>
          <a:prstGeom prst="rect">
            <a:avLst/>
          </a:prstGeom>
          <a:noFill/>
        </p:spPr>
        <p:txBody>
          <a:bodyPr wrap="square" rtlCol="0">
            <a:spAutoFit/>
          </a:bodyPr>
          <a:lstStyle/>
          <a:p>
            <a:pPr algn="ctr"/>
            <a:r>
              <a:rPr lang="en-US" sz="3600" dirty="0"/>
              <a:t>In this section, you should introduce your question (how well does x predict election outcomes), specify your hypothesis, and explain your theory for why your hypothesis is plausible </a:t>
            </a:r>
          </a:p>
        </p:txBody>
      </p:sp>
      <p:sp>
        <p:nvSpPr>
          <p:cNvPr id="22" name="TextBox 21">
            <a:extLst>
              <a:ext uri="{FF2B5EF4-FFF2-40B4-BE49-F238E27FC236}">
                <a16:creationId xmlns:a16="http://schemas.microsoft.com/office/drawing/2014/main" id="{A9226141-CA30-4944-814C-F880F96139EF}"/>
              </a:ext>
            </a:extLst>
          </p:cNvPr>
          <p:cNvSpPr txBox="1"/>
          <p:nvPr/>
        </p:nvSpPr>
        <p:spPr>
          <a:xfrm>
            <a:off x="2307800" y="15853270"/>
            <a:ext cx="10684256" cy="2862322"/>
          </a:xfrm>
          <a:prstGeom prst="rect">
            <a:avLst/>
          </a:prstGeom>
          <a:noFill/>
        </p:spPr>
        <p:txBody>
          <a:bodyPr wrap="square" rtlCol="0">
            <a:spAutoFit/>
          </a:bodyPr>
          <a:lstStyle/>
          <a:p>
            <a:pPr algn="ctr"/>
            <a:r>
              <a:rPr lang="en-US" sz="3600" dirty="0"/>
              <a:t>In this section, you should explain how you are measuring your predictor, where the data come from, and why your measurement is valid. You should also talk about the range of the predictor, and any patterns over time. </a:t>
            </a:r>
          </a:p>
        </p:txBody>
      </p:sp>
      <p:sp>
        <p:nvSpPr>
          <p:cNvPr id="23" name="TextBox 22">
            <a:extLst>
              <a:ext uri="{FF2B5EF4-FFF2-40B4-BE49-F238E27FC236}">
                <a16:creationId xmlns:a16="http://schemas.microsoft.com/office/drawing/2014/main" id="{DD547DA2-1849-4B99-895D-5C5736C425AF}"/>
              </a:ext>
            </a:extLst>
          </p:cNvPr>
          <p:cNvSpPr txBox="1"/>
          <p:nvPr/>
        </p:nvSpPr>
        <p:spPr>
          <a:xfrm>
            <a:off x="15600003" y="5061379"/>
            <a:ext cx="12691195" cy="954107"/>
          </a:xfrm>
          <a:prstGeom prst="rect">
            <a:avLst/>
          </a:prstGeom>
          <a:noFill/>
        </p:spPr>
        <p:txBody>
          <a:bodyPr wrap="square" rtlCol="0">
            <a:spAutoFit/>
          </a:bodyPr>
          <a:lstStyle/>
          <a:p>
            <a:pPr algn="ctr"/>
            <a:r>
              <a:rPr lang="en-US" sz="5600" dirty="0"/>
              <a:t>RESULTS</a:t>
            </a:r>
          </a:p>
        </p:txBody>
      </p:sp>
      <p:sp>
        <p:nvSpPr>
          <p:cNvPr id="24" name="Rectangle 23">
            <a:extLst>
              <a:ext uri="{FF2B5EF4-FFF2-40B4-BE49-F238E27FC236}">
                <a16:creationId xmlns:a16="http://schemas.microsoft.com/office/drawing/2014/main" id="{2231C0CE-5249-41F7-810C-79410C7D0B4F}"/>
              </a:ext>
            </a:extLst>
          </p:cNvPr>
          <p:cNvSpPr/>
          <p:nvPr/>
        </p:nvSpPr>
        <p:spPr>
          <a:xfrm>
            <a:off x="15921612" y="6633635"/>
            <a:ext cx="4347713" cy="4861919"/>
          </a:xfrm>
          <a:prstGeom prst="rect">
            <a:avLst/>
          </a:prstGeom>
          <a:solidFill>
            <a:srgbClr val="EDD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25" name="Rectangle 24">
            <a:extLst>
              <a:ext uri="{FF2B5EF4-FFF2-40B4-BE49-F238E27FC236}">
                <a16:creationId xmlns:a16="http://schemas.microsoft.com/office/drawing/2014/main" id="{67B52068-DEB8-4032-9DD7-B4D893A6A2F0}"/>
              </a:ext>
            </a:extLst>
          </p:cNvPr>
          <p:cNvSpPr/>
          <p:nvPr/>
        </p:nvSpPr>
        <p:spPr>
          <a:xfrm>
            <a:off x="20951852" y="6633635"/>
            <a:ext cx="4347713" cy="4861919"/>
          </a:xfrm>
          <a:prstGeom prst="rect">
            <a:avLst/>
          </a:prstGeom>
          <a:solidFill>
            <a:srgbClr val="EDD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27" name="Rectangle 26">
            <a:extLst>
              <a:ext uri="{FF2B5EF4-FFF2-40B4-BE49-F238E27FC236}">
                <a16:creationId xmlns:a16="http://schemas.microsoft.com/office/drawing/2014/main" id="{1A0B0777-D72F-49CB-B923-77B486F1FFC9}"/>
              </a:ext>
            </a:extLst>
          </p:cNvPr>
          <p:cNvSpPr/>
          <p:nvPr/>
        </p:nvSpPr>
        <p:spPr>
          <a:xfrm>
            <a:off x="25612009" y="6685182"/>
            <a:ext cx="2644855" cy="48103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29" name="Rectangle 28">
            <a:extLst>
              <a:ext uri="{FF2B5EF4-FFF2-40B4-BE49-F238E27FC236}">
                <a16:creationId xmlns:a16="http://schemas.microsoft.com/office/drawing/2014/main" id="{AFAC5A67-15CD-433C-8208-6B0526F448BE}"/>
              </a:ext>
            </a:extLst>
          </p:cNvPr>
          <p:cNvSpPr/>
          <p:nvPr/>
        </p:nvSpPr>
        <p:spPr>
          <a:xfrm>
            <a:off x="15937139" y="12072685"/>
            <a:ext cx="6764134" cy="4861919"/>
          </a:xfrm>
          <a:prstGeom prst="rect">
            <a:avLst/>
          </a:prstGeom>
          <a:solidFill>
            <a:srgbClr val="EDD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30" name="Rectangle 29">
            <a:extLst>
              <a:ext uri="{FF2B5EF4-FFF2-40B4-BE49-F238E27FC236}">
                <a16:creationId xmlns:a16="http://schemas.microsoft.com/office/drawing/2014/main" id="{F94B19C3-86DF-41A8-8B2A-0200285C8E26}"/>
              </a:ext>
            </a:extLst>
          </p:cNvPr>
          <p:cNvSpPr/>
          <p:nvPr/>
        </p:nvSpPr>
        <p:spPr>
          <a:xfrm>
            <a:off x="15921621" y="17205144"/>
            <a:ext cx="12296761" cy="2116184"/>
          </a:xfrm>
          <a:prstGeom prst="rect">
            <a:avLst/>
          </a:prstGeom>
          <a:solidFill>
            <a:srgbClr val="EDD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31" name="Rectangle 30">
            <a:extLst>
              <a:ext uri="{FF2B5EF4-FFF2-40B4-BE49-F238E27FC236}">
                <a16:creationId xmlns:a16="http://schemas.microsoft.com/office/drawing/2014/main" id="{142B82F7-2E85-4C3C-99F6-EA0D9C7B91EF}"/>
              </a:ext>
            </a:extLst>
          </p:cNvPr>
          <p:cNvSpPr/>
          <p:nvPr/>
        </p:nvSpPr>
        <p:spPr>
          <a:xfrm>
            <a:off x="23070668" y="12118493"/>
            <a:ext cx="5000386" cy="48103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dirty="0"/>
          </a:p>
        </p:txBody>
      </p:sp>
      <p:sp>
        <p:nvSpPr>
          <p:cNvPr id="35" name="Rectangle 34">
            <a:extLst>
              <a:ext uri="{FF2B5EF4-FFF2-40B4-BE49-F238E27FC236}">
                <a16:creationId xmlns:a16="http://schemas.microsoft.com/office/drawing/2014/main" id="{F0C78D0A-8C68-4D31-8DD9-1DEF1A8AA9C4}"/>
              </a:ext>
            </a:extLst>
          </p:cNvPr>
          <p:cNvSpPr/>
          <p:nvPr/>
        </p:nvSpPr>
        <p:spPr>
          <a:xfrm>
            <a:off x="25121255" y="19408765"/>
            <a:ext cx="3097127" cy="2676121"/>
          </a:xfrm>
          <a:prstGeom prst="rect">
            <a:avLst/>
          </a:prstGeom>
          <a:solidFill>
            <a:srgbClr val="EDD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36" name="Rectangle 35">
            <a:extLst>
              <a:ext uri="{FF2B5EF4-FFF2-40B4-BE49-F238E27FC236}">
                <a16:creationId xmlns:a16="http://schemas.microsoft.com/office/drawing/2014/main" id="{4FB01FEE-5890-4808-80CD-6BD355099985}"/>
              </a:ext>
            </a:extLst>
          </p:cNvPr>
          <p:cNvSpPr/>
          <p:nvPr/>
        </p:nvSpPr>
        <p:spPr>
          <a:xfrm>
            <a:off x="25159747" y="22184714"/>
            <a:ext cx="3097127" cy="2676121"/>
          </a:xfrm>
          <a:prstGeom prst="rect">
            <a:avLst/>
          </a:prstGeom>
          <a:solidFill>
            <a:srgbClr val="EDDE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37" name="Rectangle 36">
            <a:extLst>
              <a:ext uri="{FF2B5EF4-FFF2-40B4-BE49-F238E27FC236}">
                <a16:creationId xmlns:a16="http://schemas.microsoft.com/office/drawing/2014/main" id="{1074C459-7528-412A-8724-727532DC293F}"/>
              </a:ext>
            </a:extLst>
          </p:cNvPr>
          <p:cNvSpPr/>
          <p:nvPr/>
        </p:nvSpPr>
        <p:spPr>
          <a:xfrm>
            <a:off x="16035482" y="19756375"/>
            <a:ext cx="8495356" cy="48103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dirty="0"/>
          </a:p>
        </p:txBody>
      </p:sp>
      <p:sp>
        <p:nvSpPr>
          <p:cNvPr id="40" name="TextBox 39">
            <a:extLst>
              <a:ext uri="{FF2B5EF4-FFF2-40B4-BE49-F238E27FC236}">
                <a16:creationId xmlns:a16="http://schemas.microsoft.com/office/drawing/2014/main" id="{0C6D649F-C2E9-40A9-9599-56670690487E}"/>
              </a:ext>
            </a:extLst>
          </p:cNvPr>
          <p:cNvSpPr txBox="1"/>
          <p:nvPr/>
        </p:nvSpPr>
        <p:spPr>
          <a:xfrm>
            <a:off x="29688684" y="5225305"/>
            <a:ext cx="13571074" cy="954107"/>
          </a:xfrm>
          <a:prstGeom prst="rect">
            <a:avLst/>
          </a:prstGeom>
          <a:noFill/>
        </p:spPr>
        <p:txBody>
          <a:bodyPr wrap="square" rtlCol="0">
            <a:spAutoFit/>
          </a:bodyPr>
          <a:lstStyle/>
          <a:p>
            <a:pPr algn="ctr"/>
            <a:r>
              <a:rPr lang="en-US" sz="5600" dirty="0"/>
              <a:t>Prediction </a:t>
            </a:r>
          </a:p>
        </p:txBody>
      </p:sp>
      <p:sp>
        <p:nvSpPr>
          <p:cNvPr id="41" name="Rectangle 40">
            <a:extLst>
              <a:ext uri="{FF2B5EF4-FFF2-40B4-BE49-F238E27FC236}">
                <a16:creationId xmlns:a16="http://schemas.microsoft.com/office/drawing/2014/main" id="{7F7781A9-168E-4341-948C-7B2C411B30DB}"/>
              </a:ext>
            </a:extLst>
          </p:cNvPr>
          <p:cNvSpPr/>
          <p:nvPr/>
        </p:nvSpPr>
        <p:spPr>
          <a:xfrm>
            <a:off x="30543431" y="6390972"/>
            <a:ext cx="4517543" cy="48103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42" name="Rectangle 41">
            <a:extLst>
              <a:ext uri="{FF2B5EF4-FFF2-40B4-BE49-F238E27FC236}">
                <a16:creationId xmlns:a16="http://schemas.microsoft.com/office/drawing/2014/main" id="{CE185A7F-F768-4C04-91D9-D4845E16DEB7}"/>
              </a:ext>
            </a:extLst>
          </p:cNvPr>
          <p:cNvSpPr/>
          <p:nvPr/>
        </p:nvSpPr>
        <p:spPr>
          <a:xfrm>
            <a:off x="35317381" y="6390972"/>
            <a:ext cx="7062498" cy="481036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246"/>
          </a:p>
        </p:txBody>
      </p:sp>
      <p:sp>
        <p:nvSpPr>
          <p:cNvPr id="43" name="TextBox 42">
            <a:extLst>
              <a:ext uri="{FF2B5EF4-FFF2-40B4-BE49-F238E27FC236}">
                <a16:creationId xmlns:a16="http://schemas.microsoft.com/office/drawing/2014/main" id="{CAD24378-408C-4D06-BDED-7BADFB4C48D4}"/>
              </a:ext>
            </a:extLst>
          </p:cNvPr>
          <p:cNvSpPr txBox="1"/>
          <p:nvPr/>
        </p:nvSpPr>
        <p:spPr>
          <a:xfrm>
            <a:off x="34258954" y="11822438"/>
            <a:ext cx="12691195" cy="954107"/>
          </a:xfrm>
          <a:prstGeom prst="rect">
            <a:avLst/>
          </a:prstGeom>
          <a:noFill/>
        </p:spPr>
        <p:txBody>
          <a:bodyPr wrap="square" rtlCol="0">
            <a:spAutoFit/>
          </a:bodyPr>
          <a:lstStyle/>
          <a:p>
            <a:r>
              <a:rPr lang="en-US" sz="5600" dirty="0"/>
              <a:t>Conclusion </a:t>
            </a:r>
          </a:p>
        </p:txBody>
      </p:sp>
      <p:pic>
        <p:nvPicPr>
          <p:cNvPr id="44" name="Picture 43">
            <a:extLst>
              <a:ext uri="{FF2B5EF4-FFF2-40B4-BE49-F238E27FC236}">
                <a16:creationId xmlns:a16="http://schemas.microsoft.com/office/drawing/2014/main" id="{512AD49A-A7B0-44F4-AE95-986C9D6C462D}"/>
              </a:ext>
            </a:extLst>
          </p:cNvPr>
          <p:cNvPicPr>
            <a:picLocks noChangeAspect="1"/>
          </p:cNvPicPr>
          <p:nvPr/>
        </p:nvPicPr>
        <p:blipFill>
          <a:blip r:embed="rId2"/>
          <a:stretch>
            <a:fillRect/>
          </a:stretch>
        </p:blipFill>
        <p:spPr>
          <a:xfrm>
            <a:off x="30171048" y="13199665"/>
            <a:ext cx="12571117" cy="7003465"/>
          </a:xfrm>
          <a:prstGeom prst="rect">
            <a:avLst/>
          </a:prstGeom>
        </p:spPr>
      </p:pic>
    </p:spTree>
    <p:extLst>
      <p:ext uri="{BB962C8B-B14F-4D97-AF65-F5344CB8AC3E}">
        <p14:creationId xmlns:p14="http://schemas.microsoft.com/office/powerpoint/2010/main" val="211028682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TotalTime>
  <Words>99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Megan Goldberg</dc:creator>
  <cp:lastModifiedBy>Tyler George</cp:lastModifiedBy>
  <cp:revision>6</cp:revision>
  <dcterms:created xsi:type="dcterms:W3CDTF">2020-11-19T18:36:48Z</dcterms:created>
  <dcterms:modified xsi:type="dcterms:W3CDTF">2021-12-07T22:15:02Z</dcterms:modified>
</cp:coreProperties>
</file>